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62" r:id="rId3"/>
    <p:sldId id="263" r:id="rId4"/>
    <p:sldId id="265" r:id="rId5"/>
    <p:sldId id="266" r:id="rId6"/>
    <p:sldId id="267" r:id="rId7"/>
    <p:sldId id="268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28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 showGuides="1">
      <p:cViewPr varScale="1">
        <p:scale>
          <a:sx n="162" d="100"/>
          <a:sy n="162" d="100"/>
        </p:scale>
        <p:origin x="462" y="144"/>
      </p:cViewPr>
      <p:guideLst>
        <p:guide orient="horz" pos="2153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087" y="2076638"/>
            <a:ext cx="6100995" cy="215080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087" y="4459207"/>
            <a:ext cx="6100995" cy="87960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2096" y="274638"/>
            <a:ext cx="821980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4704" cy="4499920"/>
          </a:xfrm>
        </p:spPr>
        <p:txBody>
          <a:bodyPr vert="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3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" y="274638"/>
            <a:ext cx="6019800" cy="5825482"/>
          </a:xfrm>
        </p:spPr>
        <p:txBody>
          <a:bodyPr vert="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2504" cy="582548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4704" cy="44999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7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98087" y="2076638"/>
            <a:ext cx="6100995" cy="215080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98087" y="4459207"/>
            <a:ext cx="6100995" cy="87960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5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856" y="1600200"/>
            <a:ext cx="3954047" cy="44721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62096" y="1600200"/>
            <a:ext cx="3954047" cy="44721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6" y="1535113"/>
            <a:ext cx="3954046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856" y="1535113"/>
            <a:ext cx="3954046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27856" y="2252780"/>
            <a:ext cx="3954047" cy="3819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0"/>
          </p:nvPr>
        </p:nvSpPr>
        <p:spPr>
          <a:xfrm>
            <a:off x="462096" y="2252780"/>
            <a:ext cx="3954047" cy="3819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6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213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9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08313" cy="114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6861"/>
            <a:ext cx="5106854" cy="50432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99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26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96" y="4698395"/>
            <a:ext cx="814678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95254" y="274637"/>
            <a:ext cx="6353492" cy="42958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096" y="5289386"/>
            <a:ext cx="8146784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76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096" y="274638"/>
            <a:ext cx="82198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6" y="1600200"/>
            <a:ext cx="8219808" cy="4490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6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087" y="711388"/>
            <a:ext cx="5817038" cy="2150802"/>
          </a:xfrm>
        </p:spPr>
        <p:txBody>
          <a:bodyPr/>
          <a:lstStyle/>
          <a:p>
            <a:r>
              <a:rPr lang="en-US" dirty="0"/>
              <a:t>Accelerating Progress: mathematics</a:t>
            </a:r>
            <a:br>
              <a:rPr lang="en-US" dirty="0"/>
            </a:br>
            <a:r>
              <a:rPr lang="en-US" sz="3200" dirty="0">
                <a:solidFill>
                  <a:srgbClr val="1B75BC"/>
                </a:solidFill>
              </a:rPr>
              <a:t>Challenge walk-through 4B1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088" y="3433763"/>
            <a:ext cx="5753538" cy="1905048"/>
          </a:xfrm>
        </p:spPr>
        <p:txBody>
          <a:bodyPr>
            <a:noAutofit/>
          </a:bodyPr>
          <a:lstStyle/>
          <a:p>
            <a:r>
              <a:rPr lang="en-US" sz="2000" dirty="0"/>
              <a:t>Gardens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Design a garden between 80m</a:t>
            </a:r>
            <a:r>
              <a:rPr lang="en-US" sz="2000" baseline="30000" dirty="0"/>
              <a:t>2</a:t>
            </a:r>
            <a:r>
              <a:rPr lang="en-US" sz="2000" dirty="0"/>
              <a:t> and 120m</a:t>
            </a:r>
            <a:r>
              <a:rPr lang="en-US" sz="2000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Produce and accurate scale drawing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Calculate the cost of your design</a:t>
            </a:r>
          </a:p>
        </p:txBody>
      </p:sp>
    </p:spTree>
    <p:extLst>
      <p:ext uri="{BB962C8B-B14F-4D97-AF65-F5344CB8AC3E}">
        <p14:creationId xmlns:p14="http://schemas.microsoft.com/office/powerpoint/2010/main" val="45562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1AC181A-8494-438E-9502-7E307C26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1: Design your garden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FF8F402-79B9-4703-9E10-347369A7D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Decide what your garden will look like, search for images to help. Don’t make it too complex and stick to geometric shapes to make the next bit easy.</a:t>
            </a:r>
            <a:endParaRPr lang="en-GB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AC2F1E-B9FA-487A-8988-3270668F5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008" y="2262632"/>
            <a:ext cx="3784896" cy="25345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81F65A-62B4-4D6C-AEAD-4B32BF154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96" y="2588395"/>
            <a:ext cx="3780000" cy="1883066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  <a:stCxn id="6" idx="0"/>
          </p:cNvCxnSpPr>
          <p:nvPr/>
        </p:nvCxnSpPr>
        <p:spPr>
          <a:xfrm flipH="1" flipV="1">
            <a:off x="1510236" y="3850160"/>
            <a:ext cx="1081172" cy="12238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9" idx="0"/>
          </p:cNvCxnSpPr>
          <p:nvPr/>
        </p:nvCxnSpPr>
        <p:spPr>
          <a:xfrm flipH="1" flipV="1">
            <a:off x="6750009" y="3899474"/>
            <a:ext cx="1012570" cy="10759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9530" y="5074024"/>
            <a:ext cx="2403755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Avoid curves, they make calculation difficult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843253" y="4975412"/>
            <a:ext cx="1838652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Geometric designs with straight lines are what we want.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46880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40406" y="3550100"/>
            <a:ext cx="3923143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Make your diagram fit on an A3 sheet.</a:t>
            </a:r>
          </a:p>
          <a:p>
            <a:r>
              <a:rPr lang="en-US" dirty="0"/>
              <a:t>It needs to be 80 – 120m</a:t>
            </a:r>
            <a:r>
              <a:rPr lang="en-US" baseline="30000" dirty="0"/>
              <a:t>2 </a:t>
            </a:r>
            <a:endParaRPr lang="en-GB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740406" y="4864793"/>
            <a:ext cx="3935693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Think of sizes your garden can be.</a:t>
            </a:r>
          </a:p>
          <a:p>
            <a:r>
              <a:rPr lang="en-US" dirty="0"/>
              <a:t>Make it a rectangle!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8m x 10m makes 80m</a:t>
            </a:r>
            <a:r>
              <a:rPr lang="en-US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5m x 20m makes 80m</a:t>
            </a:r>
            <a:r>
              <a:rPr lang="en-US" baseline="30000" dirty="0"/>
              <a:t>2</a:t>
            </a:r>
            <a:endParaRPr lang="en-GB" baseline="30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186AB1-67BF-4EAA-8D02-BB118F1A8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09" r="1"/>
          <a:stretch/>
        </p:blipFill>
        <p:spPr>
          <a:xfrm>
            <a:off x="462097" y="3510115"/>
            <a:ext cx="3966596" cy="255500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AB96E490-C62F-465A-BDDA-9E622453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2: Make a scale drawing pf your garden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5867346-9D5F-4274-B743-CE7BDB2760B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096" y="1600200"/>
            <a:ext cx="3954047" cy="4472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Draw a plan of your garden</a:t>
            </a:r>
          </a:p>
          <a:p>
            <a:pPr marL="0" indent="0">
              <a:buNone/>
            </a:pPr>
            <a:r>
              <a:rPr lang="en-US" sz="2400" dirty="0"/>
              <a:t>Use letters and a key to identify different bits</a:t>
            </a:r>
            <a:endParaRPr lang="en-GB" sz="2400" dirty="0"/>
          </a:p>
        </p:txBody>
      </p:sp>
      <p:cxnSp>
        <p:nvCxnSpPr>
          <p:cNvPr id="7" name="Straight Arrow Connector 6"/>
          <p:cNvCxnSpPr>
            <a:cxnSpLocks/>
            <a:stCxn id="4" idx="1"/>
          </p:cNvCxnSpPr>
          <p:nvPr/>
        </p:nvCxnSpPr>
        <p:spPr>
          <a:xfrm flipH="1">
            <a:off x="3280041" y="2781684"/>
            <a:ext cx="1447815" cy="8175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27856" y="2304630"/>
            <a:ext cx="3935693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It doesn’t have to be this complicated.</a:t>
            </a:r>
          </a:p>
          <a:p>
            <a:endParaRPr lang="en-US" sz="1400" dirty="0"/>
          </a:p>
          <a:p>
            <a:r>
              <a:rPr lang="en-US" sz="1400" dirty="0"/>
              <a:t>You are going to work out the area of different bits, so make life easy for yourself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3942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FC7FE1-034C-41A1-A0A5-78F873E0F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9855"/>
            <a:ext cx="8224704" cy="5830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Start with the outline, you will need a scale</a:t>
            </a:r>
          </a:p>
          <a:p>
            <a:pPr marL="0" indent="0">
              <a:buNone/>
            </a:pPr>
            <a:r>
              <a:rPr lang="en-US" sz="2400" dirty="0"/>
              <a:t>My garden is going to be 5m x 20m = 100m</a:t>
            </a:r>
            <a:r>
              <a:rPr lang="en-US" sz="2400" baseline="30000" dirty="0"/>
              <a:t>2</a:t>
            </a:r>
          </a:p>
          <a:p>
            <a:pPr marL="0" indent="0">
              <a:buNone/>
            </a:pPr>
            <a:r>
              <a:rPr lang="en-US" sz="2400" dirty="0"/>
              <a:t>To make this fit, 2cm on the paper = 1m in reality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24480" y="2209185"/>
            <a:ext cx="2987040" cy="43789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12532" y="2209185"/>
            <a:ext cx="10160" cy="43789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24480" y="6376219"/>
            <a:ext cx="29870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9240" y="4456668"/>
            <a:ext cx="1899920" cy="7386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2cm = 1m</a:t>
            </a:r>
          </a:p>
          <a:p>
            <a:endParaRPr lang="en-US" sz="1400" dirty="0"/>
          </a:p>
          <a:p>
            <a:r>
              <a:rPr lang="en-US" sz="1400" dirty="0"/>
              <a:t>20m = 2 x 20 = 40cm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1984" y="4992821"/>
            <a:ext cx="1899920" cy="7386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2cm = 1m</a:t>
            </a:r>
          </a:p>
          <a:p>
            <a:endParaRPr lang="en-US" sz="1400" dirty="0"/>
          </a:p>
          <a:p>
            <a:r>
              <a:rPr lang="en-US" sz="1400" dirty="0"/>
              <a:t>5m = 2 x 5 = 10cm</a:t>
            </a:r>
            <a:endParaRPr lang="en-GB" sz="1400" dirty="0"/>
          </a:p>
        </p:txBody>
      </p:sp>
      <p:cxnSp>
        <p:nvCxnSpPr>
          <p:cNvPr id="13" name="Straight Arrow Connector 12"/>
          <p:cNvCxnSpPr>
            <a:cxnSpLocks/>
            <a:stCxn id="11" idx="1"/>
          </p:cNvCxnSpPr>
          <p:nvPr/>
        </p:nvCxnSpPr>
        <p:spPr>
          <a:xfrm flipH="1">
            <a:off x="4145280" y="5362153"/>
            <a:ext cx="2636704" cy="9167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10" idx="2"/>
          </p:cNvCxnSpPr>
          <p:nvPr/>
        </p:nvCxnSpPr>
        <p:spPr>
          <a:xfrm>
            <a:off x="1219200" y="5195332"/>
            <a:ext cx="2194652" cy="10835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endCxn id="11" idx="0"/>
          </p:cNvCxnSpPr>
          <p:nvPr/>
        </p:nvCxnSpPr>
        <p:spPr>
          <a:xfrm>
            <a:off x="4145280" y="1114475"/>
            <a:ext cx="3586664" cy="38783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endCxn id="10" idx="0"/>
          </p:cNvCxnSpPr>
          <p:nvPr/>
        </p:nvCxnSpPr>
        <p:spPr>
          <a:xfrm flipH="1">
            <a:off x="1219200" y="1114475"/>
            <a:ext cx="3675380" cy="33421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35906" y="1852341"/>
            <a:ext cx="2349501" cy="147732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Now add your design, you may find it easier to use squared paper, to get your lines straight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89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580640" y="735984"/>
            <a:ext cx="4307840" cy="5410815"/>
            <a:chOff x="2580640" y="735984"/>
            <a:chExt cx="4307840" cy="5410815"/>
          </a:xfrm>
        </p:grpSpPr>
        <p:sp>
          <p:nvSpPr>
            <p:cNvPr id="2" name="TextBox 1"/>
            <p:cNvSpPr txBox="1"/>
            <p:nvPr/>
          </p:nvSpPr>
          <p:spPr>
            <a:xfrm>
              <a:off x="2580640" y="735984"/>
              <a:ext cx="4307840" cy="541081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580640" y="3271520"/>
              <a:ext cx="1828800" cy="2875279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90800" y="735984"/>
              <a:ext cx="1828800" cy="2058016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425440" y="735984"/>
              <a:ext cx="1463040" cy="1021696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25440" y="2062480"/>
              <a:ext cx="1463040" cy="4084319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25440" y="2062480"/>
              <a:ext cx="497840" cy="4084319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834640" y="1158240"/>
              <a:ext cx="548640" cy="5994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834640" y="4582160"/>
              <a:ext cx="548640" cy="5486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28640" y="4104640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28720" y="2062480"/>
              <a:ext cx="274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71240" y="4339827"/>
              <a:ext cx="274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78880" y="3919973"/>
              <a:ext cx="274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53280" y="2915920"/>
              <a:ext cx="538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56560" y="1320800"/>
              <a:ext cx="264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27680" y="4709159"/>
              <a:ext cx="193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endParaRPr lang="en-GB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4640" y="1764992"/>
            <a:ext cx="187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= flower Bed</a:t>
            </a:r>
          </a:p>
          <a:p>
            <a:r>
              <a:rPr lang="en-US" dirty="0"/>
              <a:t>B = gravel Path</a:t>
            </a:r>
          </a:p>
          <a:p>
            <a:r>
              <a:rPr lang="en-US" dirty="0"/>
              <a:t>C = Grass</a:t>
            </a:r>
          </a:p>
          <a:p>
            <a:r>
              <a:rPr lang="en-US" dirty="0"/>
              <a:t>E = Tree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36880" y="232649"/>
            <a:ext cx="765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Here’s an example of what to aim for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95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82AED7A0-1125-4F05-BDF1-DB604321C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600200"/>
            <a:ext cx="4109904" cy="4499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We are going to just focus on the big costs and not worry about lots of individual plants.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724655" y="1856161"/>
            <a:ext cx="3505200" cy="4780896"/>
            <a:chOff x="2580640" y="735984"/>
            <a:chExt cx="4307840" cy="5410815"/>
          </a:xfrm>
        </p:grpSpPr>
        <p:sp>
          <p:nvSpPr>
            <p:cNvPr id="5" name="TextBox 4"/>
            <p:cNvSpPr txBox="1"/>
            <p:nvPr/>
          </p:nvSpPr>
          <p:spPr>
            <a:xfrm>
              <a:off x="2580640" y="735984"/>
              <a:ext cx="4307840" cy="541081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80640" y="3271520"/>
              <a:ext cx="1828800" cy="2875279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90800" y="735984"/>
              <a:ext cx="1828800" cy="2058016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25440" y="735984"/>
              <a:ext cx="1463040" cy="1021696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25440" y="2062480"/>
              <a:ext cx="1463040" cy="4084319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25440" y="2062480"/>
              <a:ext cx="497840" cy="4084319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2834640" y="1158240"/>
              <a:ext cx="548640" cy="5994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2834640" y="4582160"/>
              <a:ext cx="548640" cy="5486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28640" y="4104640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28720" y="2062480"/>
              <a:ext cx="274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71240" y="4339827"/>
              <a:ext cx="274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78880" y="3919973"/>
              <a:ext cx="274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53280" y="2915920"/>
              <a:ext cx="538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56560" y="1320800"/>
              <a:ext cx="264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27680" y="4709159"/>
              <a:ext cx="193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endParaRPr lang="en-GB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722926" y="3028228"/>
            <a:ext cx="2317355" cy="230832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Look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Trees</a:t>
            </a:r>
          </a:p>
          <a:p>
            <a:endParaRPr lang="en-US" dirty="0"/>
          </a:p>
          <a:p>
            <a:r>
              <a:rPr lang="en-US" dirty="0"/>
              <a:t>You may have sheds and other things to add the list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A77682E-675C-467F-AD26-F39E427B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3: Calculate the cost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981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4655" y="819841"/>
            <a:ext cx="3505200" cy="4780896"/>
            <a:chOff x="2580640" y="735984"/>
            <a:chExt cx="4307840" cy="5410815"/>
          </a:xfrm>
        </p:grpSpPr>
        <p:sp>
          <p:nvSpPr>
            <p:cNvPr id="3" name="TextBox 2"/>
            <p:cNvSpPr txBox="1"/>
            <p:nvPr/>
          </p:nvSpPr>
          <p:spPr>
            <a:xfrm>
              <a:off x="2580640" y="735984"/>
              <a:ext cx="4307840" cy="541081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80640" y="3271520"/>
              <a:ext cx="1828800" cy="2875279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90800" y="735984"/>
              <a:ext cx="1828800" cy="2058016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25440" y="735984"/>
              <a:ext cx="1463040" cy="1021696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25440" y="2062480"/>
              <a:ext cx="1463040" cy="4084319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25440" y="2062480"/>
              <a:ext cx="497840" cy="4084319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834640" y="1158240"/>
              <a:ext cx="548640" cy="5994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2834640" y="4582160"/>
              <a:ext cx="548640" cy="5486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28640" y="4104640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8720" y="2062480"/>
              <a:ext cx="274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71240" y="4339827"/>
              <a:ext cx="274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78880" y="3919973"/>
              <a:ext cx="274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53280" y="2915920"/>
              <a:ext cx="538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56560" y="1320800"/>
              <a:ext cx="264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27680" y="4709159"/>
              <a:ext cx="193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endParaRPr lang="en-GB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46320" y="712986"/>
            <a:ext cx="3322320" cy="132343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Let’s look at this patch of grass as an example.</a:t>
            </a:r>
          </a:p>
          <a:p>
            <a:endParaRPr lang="en-US" sz="1600" dirty="0"/>
          </a:p>
          <a:p>
            <a:r>
              <a:rPr lang="en-US" sz="1600" dirty="0"/>
              <a:t>This is going to be sown with grass seed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643034" y="4277526"/>
            <a:ext cx="1940560" cy="152862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covers 100m</a:t>
            </a:r>
            <a:r>
              <a:rPr lang="en-US" sz="1400" baseline="30000" dirty="0"/>
              <a:t>2</a:t>
            </a:r>
          </a:p>
          <a:p>
            <a:endParaRPr lang="en-US" sz="1400" dirty="0"/>
          </a:p>
          <a:p>
            <a:r>
              <a:rPr lang="en-US" sz="1400" dirty="0"/>
              <a:t>We need 1 x 15 = 	15m</a:t>
            </a:r>
            <a:r>
              <a:rPr lang="en-US" sz="1400" baseline="30000" dirty="0"/>
              <a:t>2</a:t>
            </a:r>
          </a:p>
          <a:p>
            <a:endParaRPr lang="en-US" sz="1400" baseline="30000" dirty="0"/>
          </a:p>
          <a:p>
            <a:r>
              <a:rPr lang="en-US" sz="1400" dirty="0"/>
              <a:t>Cost = £2 x (15 ÷ 100) 	= 0.3 = 30p </a:t>
            </a:r>
            <a:endParaRPr lang="en-GB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348480" y="1991908"/>
            <a:ext cx="40640" cy="36088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444492" y="1899920"/>
            <a:ext cx="78536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63117" y="1937300"/>
            <a:ext cx="75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1m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470399" y="3444240"/>
            <a:ext cx="70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15m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148580" y="2523200"/>
            <a:ext cx="1336040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will need to look up costs of the materials</a:t>
            </a:r>
            <a:endParaRPr lang="en-GB" dirty="0"/>
          </a:p>
        </p:txBody>
      </p:sp>
      <p:cxnSp>
        <p:nvCxnSpPr>
          <p:cNvPr id="32" name="Straight Arrow Connector 31"/>
          <p:cNvCxnSpPr>
            <a:stCxn id="19" idx="1"/>
          </p:cNvCxnSpPr>
          <p:nvPr/>
        </p:nvCxnSpPr>
        <p:spPr>
          <a:xfrm flipH="1">
            <a:off x="4043680" y="1374706"/>
            <a:ext cx="802640" cy="13712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06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C3F48-0B9A-4219-AB68-A59CC86FF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grass seed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60248-531B-4689-B3F1-B115F93A76B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096" y="1600200"/>
            <a:ext cx="3954047" cy="157955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b="1" dirty="0"/>
              <a:t>Low mow lawn seed</a:t>
            </a:r>
          </a:p>
          <a:p>
            <a:pPr marL="0" indent="0">
              <a:buNone/>
            </a:pPr>
            <a:r>
              <a:rPr lang="en-GB" b="1" dirty="0"/>
              <a:t>£11</a:t>
            </a:r>
          </a:p>
          <a:p>
            <a:pPr marL="0" indent="0">
              <a:buNone/>
            </a:pPr>
            <a:r>
              <a:rPr lang="en-GB" dirty="0"/>
              <a:t>Coverage 60m</a:t>
            </a:r>
            <a:r>
              <a:rPr lang="en-GB" baseline="30000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3EF26-DA4F-4520-94EE-B03AB6BB0ED0}"/>
              </a:ext>
            </a:extLst>
          </p:cNvPr>
          <p:cNvSpPr txBox="1"/>
          <p:nvPr/>
        </p:nvSpPr>
        <p:spPr>
          <a:xfrm>
            <a:off x="4727856" y="1600200"/>
            <a:ext cx="3954047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This covers 60m</a:t>
            </a:r>
            <a:r>
              <a:rPr lang="en-US" sz="2000" baseline="30000" dirty="0"/>
              <a:t>2</a:t>
            </a:r>
            <a:endParaRPr lang="en-US" sz="2000" dirty="0"/>
          </a:p>
          <a:p>
            <a:r>
              <a:rPr lang="en-US" sz="2000" dirty="0"/>
              <a:t>We need 1 × 15 = 15m</a:t>
            </a:r>
            <a:r>
              <a:rPr lang="en-US" sz="2000" baseline="30000" dirty="0"/>
              <a:t>2</a:t>
            </a:r>
          </a:p>
          <a:p>
            <a:r>
              <a:rPr lang="en-US" sz="2000" dirty="0"/>
              <a:t>Cost = £11 × (15 ÷ 60) = £2.75</a:t>
            </a:r>
            <a:endParaRPr lang="en-GB" sz="20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A1D044-E76B-476A-8C68-D24A407E6DC3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085363" y="2108032"/>
            <a:ext cx="1642493" cy="7590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68A657C-B4DD-4DDB-8EAD-7A7508137240}"/>
              </a:ext>
            </a:extLst>
          </p:cNvPr>
          <p:cNvSpPr txBox="1"/>
          <p:nvPr/>
        </p:nvSpPr>
        <p:spPr>
          <a:xfrm>
            <a:off x="4727856" y="4871979"/>
            <a:ext cx="3954047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Now look at the other materials you will need for your garden.</a:t>
            </a:r>
          </a:p>
          <a:p>
            <a:pPr algn="ctr"/>
            <a:r>
              <a:rPr lang="en-US" dirty="0"/>
              <a:t>You might need to calculate volume for gravel in a path.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467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B75BC"/>
      </a:dk2>
      <a:lt2>
        <a:srgbClr val="3C3C3B"/>
      </a:lt2>
      <a:accent1>
        <a:srgbClr val="92278F"/>
      </a:accent1>
      <a:accent2>
        <a:srgbClr val="C82454"/>
      </a:accent2>
      <a:accent3>
        <a:srgbClr val="E82625"/>
      </a:accent3>
      <a:accent4>
        <a:srgbClr val="EAA42C"/>
      </a:accent4>
      <a:accent5>
        <a:srgbClr val="8DC63F"/>
      </a:accent5>
      <a:accent6>
        <a:srgbClr val="00A79D"/>
      </a:accent6>
      <a:hlink>
        <a:srgbClr val="1B75BC"/>
      </a:hlink>
      <a:folHlink>
        <a:srgbClr val="92278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121</TotalTime>
  <Words>430</Words>
  <Application>Microsoft Office PowerPoint</Application>
  <PresentationFormat>On-screen Show (4:3)</PresentationFormat>
  <Paragraphs>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Office Theme</vt:lpstr>
      <vt:lpstr>Accelerating Progress: mathematics Challenge walk-through 4B1</vt:lpstr>
      <vt:lpstr>Task 1: Design your garden</vt:lpstr>
      <vt:lpstr>Task 2: Make a scale drawing pf your garden</vt:lpstr>
      <vt:lpstr>PowerPoint Presentation</vt:lpstr>
      <vt:lpstr>PowerPoint Presentation</vt:lpstr>
      <vt:lpstr>Task 3: Calculate the cost</vt:lpstr>
      <vt:lpstr>PowerPoint Presentation</vt:lpstr>
      <vt:lpstr>Example: grass seed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Accelerating Progress Mathematics Module 4</dc:title>
  <dc:creator>Michael Randall</dc:creator>
  <cp:lastModifiedBy>Nik Boyd</cp:lastModifiedBy>
  <cp:revision>15</cp:revision>
  <dcterms:created xsi:type="dcterms:W3CDTF">2018-09-28T07:34:53Z</dcterms:created>
  <dcterms:modified xsi:type="dcterms:W3CDTF">2018-10-24T11:36:25Z</dcterms:modified>
</cp:coreProperties>
</file>