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62" r:id="rId3"/>
    <p:sldId id="270" r:id="rId4"/>
    <p:sldId id="271" r:id="rId5"/>
    <p:sldId id="263" r:id="rId6"/>
    <p:sldId id="264" r:id="rId7"/>
    <p:sldId id="265" r:id="rId8"/>
    <p:sldId id="266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151" d="100"/>
          <a:sy n="151" d="100"/>
        </p:scale>
        <p:origin x="-1344" y="-104"/>
      </p:cViewPr>
      <p:guideLst>
        <p:guide orient="horz" pos="2163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printerSettings" Target="printerSettings/printerSettings1.bin"/><Relationship Id="rId8" Type="http://schemas.openxmlformats.org/officeDocument/2006/relationships/slide" Target="slides/slide7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7" Type="http://schemas.openxmlformats.org/officeDocument/2006/relationships/slide" Target="slides/slide6.xml"/><Relationship Id="rId16" Type="http://schemas.openxmlformats.org/officeDocument/2006/relationships/theme" Target="theme/theme1.xml"/><Relationship Id="rId2" Type="http://schemas.openxmlformats.org/officeDocument/2006/relationships/slide" Target="slides/slide1.xml"/><Relationship Id="rId20" Type="http://schemas.openxmlformats.org/officeDocument/2006/relationships/customXml" Target="../customXml/item3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1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8087" y="3417888"/>
            <a:ext cx="7334928" cy="1233660"/>
          </a:xfrm>
        </p:spPr>
        <p:txBody>
          <a:bodyPr/>
          <a:lstStyle>
            <a:lvl1pPr algn="l">
              <a:defRPr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8087" y="4807061"/>
            <a:ext cx="7334928" cy="5317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97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2096" y="274638"/>
            <a:ext cx="8219808" cy="1143000"/>
          </a:xfr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4704" cy="4499920"/>
          </a:xfrm>
        </p:spPr>
        <p:txBody>
          <a:bodyPr vert="vert"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739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" y="274638"/>
            <a:ext cx="6019800" cy="5825482"/>
          </a:xfrm>
        </p:spPr>
        <p:txBody>
          <a:bodyPr vert="vert"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2504" cy="582548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02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4704" cy="4499920"/>
          </a:xfrm>
        </p:spPr>
        <p:txBody>
          <a:bodyPr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975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898087" y="3417888"/>
            <a:ext cx="7334928" cy="1233660"/>
          </a:xfrm>
        </p:spPr>
        <p:txBody>
          <a:bodyPr/>
          <a:lstStyle>
            <a:lvl1pPr algn="l">
              <a:defRPr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898087" y="4807061"/>
            <a:ext cx="7334928" cy="5317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257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7856" y="1600200"/>
            <a:ext cx="3954047" cy="44721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462096" y="1600200"/>
            <a:ext cx="3954047" cy="44721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5011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096" y="1535113"/>
            <a:ext cx="3954046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7856" y="1535113"/>
            <a:ext cx="3954046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727856" y="2252780"/>
            <a:ext cx="3954047" cy="38195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10"/>
          </p:nvPr>
        </p:nvSpPr>
        <p:spPr>
          <a:xfrm>
            <a:off x="462096" y="2252780"/>
            <a:ext cx="3954047" cy="38195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566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132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692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008313" cy="11430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56861"/>
            <a:ext cx="5106854" cy="50432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999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5267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096" y="4698395"/>
            <a:ext cx="8146784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95254" y="274637"/>
            <a:ext cx="6353492" cy="429581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096" y="5289386"/>
            <a:ext cx="8146784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7762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2096" y="274638"/>
            <a:ext cx="82198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096" y="1600200"/>
            <a:ext cx="8219808" cy="4490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261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b="0" i="0" kern="120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8087" y="2876512"/>
            <a:ext cx="7334928" cy="1775036"/>
          </a:xfrm>
        </p:spPr>
        <p:txBody>
          <a:bodyPr/>
          <a:lstStyle/>
          <a:p>
            <a:r>
              <a:rPr lang="en-US" dirty="0" smtClean="0"/>
              <a:t>Promoting yourself as a potential employee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CoPE</a:t>
            </a:r>
            <a:r>
              <a:rPr lang="en-US" dirty="0" smtClean="0"/>
              <a:t> L1&amp;2 6A5 | PDP 8A9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7890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personality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makes you, </a:t>
            </a:r>
            <a:r>
              <a:rPr lang="en-GB" b="1" dirty="0" smtClean="0"/>
              <a:t>YOU</a:t>
            </a:r>
            <a:r>
              <a:rPr lang="en-GB" dirty="0" smtClean="0"/>
              <a:t>?</a:t>
            </a:r>
          </a:p>
          <a:p>
            <a:r>
              <a:rPr lang="en-GB" dirty="0" smtClean="0"/>
              <a:t>What are your unique selling points?</a:t>
            </a:r>
          </a:p>
          <a:p>
            <a:r>
              <a:rPr lang="en-GB" dirty="0" smtClean="0"/>
              <a:t>Let your personality shine through</a:t>
            </a:r>
          </a:p>
          <a:p>
            <a:r>
              <a:rPr lang="en-GB" dirty="0"/>
              <a:t>B</a:t>
            </a:r>
            <a:r>
              <a:rPr lang="en-GB" dirty="0" smtClean="0"/>
              <a:t>e yourself and be proud of who you are</a:t>
            </a:r>
          </a:p>
          <a:p>
            <a:r>
              <a:rPr lang="en-GB" dirty="0" smtClean="0"/>
              <a:t>Think about how you say, write or present – this will also show your personality</a:t>
            </a:r>
          </a:p>
        </p:txBody>
      </p:sp>
    </p:spTree>
    <p:extLst>
      <p:ext uri="{BB962C8B-B14F-4D97-AF65-F5344CB8AC3E}">
        <p14:creationId xmlns:p14="http://schemas.microsoft.com/office/powerpoint/2010/main" val="1224698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potential!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are your goals and aims? </a:t>
            </a:r>
          </a:p>
          <a:p>
            <a:r>
              <a:rPr lang="en-GB" dirty="0" smtClean="0"/>
              <a:t>What do you want to do in the future?</a:t>
            </a:r>
          </a:p>
          <a:p>
            <a:r>
              <a:rPr lang="en-GB" dirty="0" smtClean="0"/>
              <a:t>What do you want to get better at? </a:t>
            </a:r>
          </a:p>
          <a:p>
            <a:r>
              <a:rPr lang="en-GB" dirty="0" smtClean="0"/>
              <a:t>What do you want to learn? </a:t>
            </a:r>
          </a:p>
          <a:p>
            <a:r>
              <a:rPr lang="en-GB" dirty="0" smtClean="0"/>
              <a:t>What skills or qualities do you want to develop?</a:t>
            </a:r>
          </a:p>
        </p:txBody>
      </p:sp>
    </p:spTree>
    <p:extLst>
      <p:ext uri="{BB962C8B-B14F-4D97-AF65-F5344CB8AC3E}">
        <p14:creationId xmlns:p14="http://schemas.microsoft.com/office/powerpoint/2010/main" val="3990969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challenge is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Create a social media profile, </a:t>
            </a:r>
            <a:r>
              <a:rPr lang="en-US" sz="3600" dirty="0" err="1"/>
              <a:t>vlog</a:t>
            </a:r>
            <a:r>
              <a:rPr lang="en-US" sz="3600" dirty="0"/>
              <a:t> or podcast to </a:t>
            </a:r>
            <a:r>
              <a:rPr lang="en-US" sz="3600" dirty="0" smtClean="0"/>
              <a:t>promote yourself </a:t>
            </a:r>
            <a:r>
              <a:rPr lang="en-US" sz="3600" dirty="0"/>
              <a:t>as a potential employee.</a:t>
            </a:r>
          </a:p>
        </p:txBody>
      </p:sp>
    </p:spTree>
    <p:extLst>
      <p:ext uri="{BB962C8B-B14F-4D97-AF65-F5344CB8AC3E}">
        <p14:creationId xmlns:p14="http://schemas.microsoft.com/office/powerpoint/2010/main" val="3746880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do employers want to know?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Your education and qualifications (including grades)</a:t>
            </a:r>
          </a:p>
          <a:p>
            <a:r>
              <a:rPr lang="en-GB" dirty="0" smtClean="0"/>
              <a:t>Your experience and work history (including work experience placements, volunteering, part-time jobs)</a:t>
            </a:r>
          </a:p>
          <a:p>
            <a:r>
              <a:rPr lang="en-GB" b="1" dirty="0" smtClean="0"/>
              <a:t>About you</a:t>
            </a:r>
            <a:r>
              <a:rPr lang="en-GB" dirty="0" smtClean="0"/>
              <a:t> and how you could add value to their company or organisation</a:t>
            </a:r>
          </a:p>
        </p:txBody>
      </p:sp>
    </p:spTree>
    <p:extLst>
      <p:ext uri="{BB962C8B-B14F-4D97-AF65-F5344CB8AC3E}">
        <p14:creationId xmlns:p14="http://schemas.microsoft.com/office/powerpoint/2010/main" val="2004800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do employers want to know?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Your CV will need to include your education history, work history and references (people who will back up what you say in your CV)</a:t>
            </a:r>
          </a:p>
          <a:p>
            <a:pPr marL="0" indent="0">
              <a:buNone/>
            </a:pPr>
            <a:r>
              <a:rPr lang="en-GB" dirty="0"/>
              <a:t>E</a:t>
            </a:r>
            <a:r>
              <a:rPr lang="en-GB" dirty="0" smtClean="0"/>
              <a:t>mployers </a:t>
            </a:r>
            <a:r>
              <a:rPr lang="en-GB" dirty="0" smtClean="0"/>
              <a:t>will also want to get a feel for what you could offer as an employee</a:t>
            </a:r>
          </a:p>
          <a:p>
            <a:pPr marL="0" indent="0">
              <a:buNone/>
            </a:pPr>
            <a:r>
              <a:rPr lang="en-GB" b="1" dirty="0" smtClean="0"/>
              <a:t>You will need to showcase yourself!</a:t>
            </a:r>
          </a:p>
        </p:txBody>
      </p:sp>
    </p:spTree>
    <p:extLst>
      <p:ext uri="{BB962C8B-B14F-4D97-AF65-F5344CB8AC3E}">
        <p14:creationId xmlns:p14="http://schemas.microsoft.com/office/powerpoint/2010/main" val="1892872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Showcase your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Skills</a:t>
            </a:r>
          </a:p>
          <a:p>
            <a:r>
              <a:rPr lang="en-US" dirty="0" smtClean="0"/>
              <a:t>Qualities</a:t>
            </a:r>
          </a:p>
          <a:p>
            <a:r>
              <a:rPr lang="en-US" dirty="0" smtClean="0"/>
              <a:t>Strengths</a:t>
            </a:r>
          </a:p>
          <a:p>
            <a:r>
              <a:rPr lang="en-US" dirty="0" smtClean="0"/>
              <a:t>Passions and interests</a:t>
            </a:r>
          </a:p>
          <a:p>
            <a:r>
              <a:rPr lang="en-US" dirty="0" smtClean="0"/>
              <a:t>Personality</a:t>
            </a:r>
          </a:p>
          <a:p>
            <a:r>
              <a:rPr lang="en-US" dirty="0"/>
              <a:t>a</a:t>
            </a:r>
            <a:r>
              <a:rPr lang="en-US" dirty="0" smtClean="0"/>
              <a:t>nd</a:t>
            </a:r>
            <a:r>
              <a:rPr lang="mr-IN" dirty="0" smtClean="0"/>
              <a:t>…</a:t>
            </a:r>
            <a:r>
              <a:rPr lang="en-GB" dirty="0" smtClean="0"/>
              <a:t> P</a:t>
            </a:r>
            <a:r>
              <a:rPr lang="en-US" dirty="0" err="1" smtClean="0"/>
              <a:t>otential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5" name="Picture 4" descr="GettyImages-92592558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21" r="41630" b="2141"/>
          <a:stretch/>
        </p:blipFill>
        <p:spPr>
          <a:xfrm flipH="1">
            <a:off x="5279137" y="1719017"/>
            <a:ext cx="3402767" cy="342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59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skills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skills do you have?</a:t>
            </a:r>
          </a:p>
          <a:p>
            <a:r>
              <a:rPr lang="en-US" dirty="0" smtClean="0"/>
              <a:t>These could be general skills (</a:t>
            </a:r>
            <a:r>
              <a:rPr lang="en-US" dirty="0" err="1" smtClean="0"/>
              <a:t>eg</a:t>
            </a:r>
            <a:r>
              <a:rPr lang="en-US" dirty="0" smtClean="0"/>
              <a:t> teamwork, communication, IT skills)</a:t>
            </a:r>
            <a:r>
              <a:rPr lang="mr-IN" dirty="0" smtClean="0"/>
              <a:t>…</a:t>
            </a:r>
            <a:endParaRPr lang="en-GB" dirty="0" smtClean="0"/>
          </a:p>
          <a:p>
            <a:r>
              <a:rPr lang="mr-IN" dirty="0" smtClean="0"/>
              <a:t>…</a:t>
            </a:r>
            <a:r>
              <a:rPr lang="en-GB" dirty="0" smtClean="0"/>
              <a:t>Or more specific (</a:t>
            </a:r>
            <a:r>
              <a:rPr lang="en-GB" dirty="0" err="1" smtClean="0"/>
              <a:t>eg</a:t>
            </a:r>
            <a:r>
              <a:rPr lang="en-GB" dirty="0" smtClean="0"/>
              <a:t> Photoshop, using machinery, gardening)</a:t>
            </a:r>
          </a:p>
          <a:p>
            <a:r>
              <a:rPr lang="en-GB" dirty="0"/>
              <a:t>G</a:t>
            </a:r>
            <a:r>
              <a:rPr lang="en-GB" dirty="0" smtClean="0"/>
              <a:t>ive examples of </a:t>
            </a:r>
            <a:r>
              <a:rPr lang="en-GB" b="1" dirty="0" smtClean="0"/>
              <a:t>when</a:t>
            </a:r>
            <a:r>
              <a:rPr lang="en-GB" dirty="0" smtClean="0"/>
              <a:t> </a:t>
            </a:r>
            <a:r>
              <a:rPr lang="en-GB" b="1" dirty="0" smtClean="0"/>
              <a:t>and how </a:t>
            </a:r>
            <a:r>
              <a:rPr lang="en-GB" dirty="0" smtClean="0"/>
              <a:t>you have used these skills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306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qualities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</a:t>
            </a:r>
            <a:r>
              <a:rPr lang="en-GB" dirty="0" smtClean="0"/>
              <a:t>qualities do you have?</a:t>
            </a:r>
            <a:r>
              <a:rPr lang="en-US" dirty="0" smtClean="0"/>
              <a:t> (</a:t>
            </a:r>
            <a:r>
              <a:rPr lang="en-US" dirty="0" err="1" smtClean="0"/>
              <a:t>eg</a:t>
            </a:r>
            <a:r>
              <a:rPr lang="en-US" dirty="0" smtClean="0"/>
              <a:t> friendly, confident, reliable, attention to detail)</a:t>
            </a:r>
          </a:p>
          <a:p>
            <a:r>
              <a:rPr lang="en-US" dirty="0" smtClean="0"/>
              <a:t>Give examples of when and how these qualities have helped you to do something</a:t>
            </a:r>
          </a:p>
          <a:p>
            <a:r>
              <a:rPr lang="en-US" dirty="0" smtClean="0"/>
              <a:t>If you can, give an example of how your qualities have helped you to overcome a difficult situation or solve a proble</a:t>
            </a:r>
            <a:r>
              <a:rPr lang="en-US" dirty="0"/>
              <a:t>m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798826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strengths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What are you good at? </a:t>
            </a:r>
            <a:endParaRPr lang="en-GB" dirty="0"/>
          </a:p>
          <a:p>
            <a:r>
              <a:rPr lang="en-GB" dirty="0" smtClean="0"/>
              <a:t>Your strengths could be skills, qualities, subjects or tasks (</a:t>
            </a:r>
            <a:r>
              <a:rPr lang="en-GB" dirty="0" err="1" smtClean="0"/>
              <a:t>eg</a:t>
            </a:r>
            <a:r>
              <a:rPr lang="en-GB" dirty="0" smtClean="0"/>
              <a:t> problem solving, having an eye for detail, French, creating presentations)</a:t>
            </a:r>
          </a:p>
          <a:p>
            <a:r>
              <a:rPr lang="en-GB" dirty="0" smtClean="0"/>
              <a:t>Give an example of an achievement that you are proud of linked to one of your strengths</a:t>
            </a:r>
          </a:p>
        </p:txBody>
      </p:sp>
    </p:spTree>
    <p:extLst>
      <p:ext uri="{BB962C8B-B14F-4D97-AF65-F5344CB8AC3E}">
        <p14:creationId xmlns:p14="http://schemas.microsoft.com/office/powerpoint/2010/main" val="12545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passions and interests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are you passionate about? (</a:t>
            </a:r>
            <a:r>
              <a:rPr lang="en-GB" dirty="0" err="1" smtClean="0"/>
              <a:t>eg</a:t>
            </a:r>
            <a:r>
              <a:rPr lang="en-GB" dirty="0" smtClean="0"/>
              <a:t> art, music, sport)</a:t>
            </a:r>
            <a:endParaRPr lang="en-GB" dirty="0"/>
          </a:p>
          <a:p>
            <a:r>
              <a:rPr lang="en-GB" dirty="0" smtClean="0"/>
              <a:t>What are your hobbies and interests? (</a:t>
            </a:r>
            <a:r>
              <a:rPr lang="en-GB" dirty="0" err="1" smtClean="0"/>
              <a:t>eg</a:t>
            </a:r>
            <a:r>
              <a:rPr lang="en-GB" dirty="0" smtClean="0"/>
              <a:t> painting, playing piano, playing hockey)</a:t>
            </a:r>
          </a:p>
          <a:p>
            <a:r>
              <a:rPr lang="en-GB" dirty="0" smtClean="0"/>
              <a:t>What causes or campaigns do you care about? (</a:t>
            </a:r>
            <a:r>
              <a:rPr lang="en-GB" dirty="0" err="1" smtClean="0"/>
              <a:t>eg</a:t>
            </a:r>
            <a:r>
              <a:rPr lang="en-GB" dirty="0" smtClean="0"/>
              <a:t> youth sport)</a:t>
            </a:r>
          </a:p>
          <a:p>
            <a:r>
              <a:rPr lang="en-GB" dirty="0" smtClean="0"/>
              <a:t>Give examples that show what you are excited about and what you believe in</a:t>
            </a:r>
          </a:p>
        </p:txBody>
      </p:sp>
    </p:spTree>
    <p:extLst>
      <p:ext uri="{BB962C8B-B14F-4D97-AF65-F5344CB8AC3E}">
        <p14:creationId xmlns:p14="http://schemas.microsoft.com/office/powerpoint/2010/main" val="1673745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B75BC"/>
      </a:dk2>
      <a:lt2>
        <a:srgbClr val="3C3C3B"/>
      </a:lt2>
      <a:accent1>
        <a:srgbClr val="92278F"/>
      </a:accent1>
      <a:accent2>
        <a:srgbClr val="C82454"/>
      </a:accent2>
      <a:accent3>
        <a:srgbClr val="E82625"/>
      </a:accent3>
      <a:accent4>
        <a:srgbClr val="EAA42C"/>
      </a:accent4>
      <a:accent5>
        <a:srgbClr val="8DC63F"/>
      </a:accent5>
      <a:accent6>
        <a:srgbClr val="00A79D"/>
      </a:accent6>
      <a:hlink>
        <a:srgbClr val="1B75BC"/>
      </a:hlink>
      <a:folHlink>
        <a:srgbClr val="92278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19AD97D614EB4DB1CA88542404BF10" ma:contentTypeVersion="15" ma:contentTypeDescription="Create a new document." ma:contentTypeScope="" ma:versionID="0d2073455788caac35cbf0f1f8150d20">
  <xsd:schema xmlns:xsd="http://www.w3.org/2001/XMLSchema" xmlns:xs="http://www.w3.org/2001/XMLSchema" xmlns:p="http://schemas.microsoft.com/office/2006/metadata/properties" xmlns:ns2="581d70dd-7f16-4f7f-83e2-da1f8fa6c1dc" xmlns:ns3="5383c32d-9063-4266-adfd-45a304913377" targetNamespace="http://schemas.microsoft.com/office/2006/metadata/properties" ma:root="true" ma:fieldsID="29a6bb84ee2e13e54b5f4024d5b06572" ns2:_="" ns3:_="">
    <xsd:import namespace="581d70dd-7f16-4f7f-83e2-da1f8fa6c1dc"/>
    <xsd:import namespace="5383c32d-9063-4266-adfd-45a3049133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d70dd-7f16-4f7f-83e2-da1f8fa6c1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15b59a4c-6d82-411b-b4e3-fbeeb06beec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83c32d-9063-4266-adfd-45a30491337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c68cc3d0-e4bf-45ec-a586-1c27c4a89650}" ma:internalName="TaxCatchAll" ma:showField="CatchAllData" ma:web="5383c32d-9063-4266-adfd-45a3049133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81d70dd-7f16-4f7f-83e2-da1f8fa6c1dc">
      <Terms xmlns="http://schemas.microsoft.com/office/infopath/2007/PartnerControls"/>
    </lcf76f155ced4ddcb4097134ff3c332f>
    <TaxCatchAll xmlns="5383c32d-9063-4266-adfd-45a304913377" xsi:nil="true"/>
  </documentManagement>
</p:properties>
</file>

<file path=customXml/itemProps1.xml><?xml version="1.0" encoding="utf-8"?>
<ds:datastoreItem xmlns:ds="http://schemas.openxmlformats.org/officeDocument/2006/customXml" ds:itemID="{61AA7EA5-975D-4074-9C2E-54FE887AA488}"/>
</file>

<file path=customXml/itemProps2.xml><?xml version="1.0" encoding="utf-8"?>
<ds:datastoreItem xmlns:ds="http://schemas.openxmlformats.org/officeDocument/2006/customXml" ds:itemID="{8394BEF0-D228-4C4F-A4CC-C23688E28D03}"/>
</file>

<file path=customXml/itemProps3.xml><?xml version="1.0" encoding="utf-8"?>
<ds:datastoreItem xmlns:ds="http://schemas.openxmlformats.org/officeDocument/2006/customXml" ds:itemID="{DFDBF578-81CE-4681-87B9-D0C88858F005}"/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462</Words>
  <Application>Microsoft Macintosh PowerPoint</Application>
  <PresentationFormat>On-screen Show (4:3)</PresentationFormat>
  <Paragraphs>49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Promoting yourself as a potential employee</vt:lpstr>
      <vt:lpstr>The challenge is…</vt:lpstr>
      <vt:lpstr>What do employers want to know?</vt:lpstr>
      <vt:lpstr>What do employers want to know?</vt:lpstr>
      <vt:lpstr>Showcase your…</vt:lpstr>
      <vt:lpstr>Your skills</vt:lpstr>
      <vt:lpstr>Your qualities</vt:lpstr>
      <vt:lpstr>Your strengths</vt:lpstr>
      <vt:lpstr>Your passions and interests</vt:lpstr>
      <vt:lpstr>Your personality</vt:lpstr>
      <vt:lpstr>Your potential!</vt:lpstr>
    </vt:vector>
  </TitlesOfParts>
  <Company>ASDAN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ASDAN</dc:creator>
  <cp:lastModifiedBy>ASDAN</cp:lastModifiedBy>
  <cp:revision>25</cp:revision>
  <dcterms:created xsi:type="dcterms:W3CDTF">2014-06-18T09:06:10Z</dcterms:created>
  <dcterms:modified xsi:type="dcterms:W3CDTF">2018-11-29T13:18:05Z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0x0101004219AD97D614EB4DB1CA88542404BF10</vt:lpwstr>
  </property>
</Properties>
</file>