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2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51" d="100"/>
          <a:sy n="151" d="100"/>
        </p:scale>
        <p:origin x="-1344" y="-104"/>
      </p:cViewPr>
      <p:guideLst>
        <p:guide orient="horz" pos="2163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087" y="3417888"/>
            <a:ext cx="7334928" cy="1233660"/>
          </a:xfrm>
        </p:spPr>
        <p:txBody>
          <a:bodyPr/>
          <a:lstStyle>
            <a:lvl1pPr algn="l"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8087" y="4807061"/>
            <a:ext cx="7334928" cy="5317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97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2096" y="274638"/>
            <a:ext cx="8219808" cy="1143000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4704" cy="4499920"/>
          </a:xfrm>
        </p:spPr>
        <p:txBody>
          <a:bodyPr vert="vert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739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" y="274638"/>
            <a:ext cx="6019800" cy="5825482"/>
          </a:xfrm>
        </p:spPr>
        <p:txBody>
          <a:bodyPr vert="vert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2504" cy="582548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02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4704" cy="4499920"/>
          </a:xfrm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975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898087" y="3417888"/>
            <a:ext cx="7334928" cy="1233660"/>
          </a:xfrm>
        </p:spPr>
        <p:txBody>
          <a:bodyPr/>
          <a:lstStyle>
            <a:lvl1pPr algn="l"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898087" y="4807061"/>
            <a:ext cx="7334928" cy="5317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257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856" y="1600200"/>
            <a:ext cx="3954047" cy="44721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462096" y="1600200"/>
            <a:ext cx="3954047" cy="44721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01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096" y="1535113"/>
            <a:ext cx="3954046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7856" y="1535113"/>
            <a:ext cx="3954046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727856" y="2252780"/>
            <a:ext cx="3954047" cy="38195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0"/>
          </p:nvPr>
        </p:nvSpPr>
        <p:spPr>
          <a:xfrm>
            <a:off x="462096" y="2252780"/>
            <a:ext cx="3954047" cy="38195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56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13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69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08313" cy="1143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56861"/>
            <a:ext cx="5106854" cy="50432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999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5267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96" y="4698395"/>
            <a:ext cx="8146784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95254" y="274637"/>
            <a:ext cx="6353492" cy="429581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096" y="5289386"/>
            <a:ext cx="8146784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776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096" y="274638"/>
            <a:ext cx="82198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096" y="1600200"/>
            <a:ext cx="8219808" cy="4490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26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b="0" i="0" kern="1200">
          <a:solidFill>
            <a:schemeClr val="accent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087" y="2876512"/>
            <a:ext cx="7334928" cy="1775036"/>
          </a:xfrm>
        </p:spPr>
        <p:txBody>
          <a:bodyPr/>
          <a:lstStyle/>
          <a:p>
            <a:r>
              <a:rPr lang="en-US" dirty="0" smtClean="0"/>
              <a:t>5 tips to develop confidence in giving presentations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CoPE</a:t>
            </a:r>
            <a:r>
              <a:rPr lang="en-US" dirty="0" smtClean="0"/>
              <a:t> L1&amp;2 1A1 and OP unit | PDP 1B2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89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tip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17846" cy="449992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Expect to be nervous</a:t>
            </a:r>
          </a:p>
          <a:p>
            <a:pPr marL="0" indent="0">
              <a:buNone/>
            </a:pPr>
            <a:r>
              <a:rPr lang="en-US" dirty="0" smtClean="0"/>
              <a:t>It’s OK to be nervous! Even experienced presenters get nervous sometimes. </a:t>
            </a:r>
          </a:p>
          <a:p>
            <a:pPr marL="0" indent="0">
              <a:buNone/>
            </a:pPr>
            <a:r>
              <a:rPr lang="en-US" dirty="0" smtClean="0"/>
              <a:t>Try to turn your nerves into energy to boost your presentation.</a:t>
            </a:r>
            <a:endParaRPr lang="en-US" dirty="0"/>
          </a:p>
        </p:txBody>
      </p:sp>
      <p:pic>
        <p:nvPicPr>
          <p:cNvPr id="5" name="Picture 4" descr="GettyImages-518118888 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674" y="1910273"/>
            <a:ext cx="3136229" cy="304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880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tip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69217" cy="44999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/>
              <a:t>Prepare and </a:t>
            </a:r>
            <a:r>
              <a:rPr lang="en-US" b="1" dirty="0" err="1" smtClean="0"/>
              <a:t>practise</a:t>
            </a: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>Prepare your presentation – know what you are going to say and how you want to say it. This includes creating any handouts, slides or notes.</a:t>
            </a:r>
          </a:p>
          <a:p>
            <a:pPr marL="0" indent="0">
              <a:buNone/>
            </a:pPr>
            <a:r>
              <a:rPr lang="en-US" dirty="0" err="1" smtClean="0"/>
              <a:t>Practise</a:t>
            </a:r>
            <a:r>
              <a:rPr lang="en-US" dirty="0" smtClean="0"/>
              <a:t> – out loud, at home, in front of a friend or family member. </a:t>
            </a:r>
            <a:endParaRPr lang="en-US" dirty="0"/>
          </a:p>
        </p:txBody>
      </p:sp>
      <p:pic>
        <p:nvPicPr>
          <p:cNvPr id="5" name="Picture 4" descr="GettyImages-50177419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1" r="12083"/>
          <a:stretch/>
        </p:blipFill>
        <p:spPr>
          <a:xfrm>
            <a:off x="5956531" y="1600200"/>
            <a:ext cx="3187469" cy="449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4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ettyImages-92605109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98"/>
          <a:stretch/>
        </p:blipFill>
        <p:spPr>
          <a:xfrm>
            <a:off x="6092979" y="1600200"/>
            <a:ext cx="3051021" cy="4499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tip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6178456" cy="44999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/>
              <a:t>Breathe!</a:t>
            </a:r>
          </a:p>
          <a:p>
            <a:pPr marL="0" indent="0">
              <a:buNone/>
            </a:pPr>
            <a:r>
              <a:rPr lang="en-GB" dirty="0" smtClean="0"/>
              <a:t>Before you start your presentation, take some deep breaths. Breathe in deeply through your nose and as you breathe out, silently say to yourself ‘relax’.</a:t>
            </a:r>
          </a:p>
          <a:p>
            <a:pPr marL="0" indent="0">
              <a:buNone/>
            </a:pPr>
            <a:r>
              <a:rPr lang="en-GB" dirty="0" smtClean="0"/>
              <a:t>Remember to pause for breath when you’re speaking, it will help you to avoid talking too quickly!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781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tip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5723277" cy="4499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Focus on your audience</a:t>
            </a:r>
          </a:p>
          <a:p>
            <a:pPr marL="0" indent="0">
              <a:buNone/>
            </a:pPr>
            <a:r>
              <a:rPr lang="en-GB" dirty="0" smtClean="0"/>
              <a:t>Make eye contact with the people in the audience </a:t>
            </a:r>
            <a:r>
              <a:rPr lang="mr-IN" dirty="0" smtClean="0"/>
              <a:t>–</a:t>
            </a:r>
            <a:r>
              <a:rPr lang="en-GB" dirty="0" smtClean="0"/>
              <a:t> look them in the eye one at a time. </a:t>
            </a:r>
          </a:p>
          <a:p>
            <a:pPr marL="0" indent="0">
              <a:buNone/>
            </a:pPr>
            <a:r>
              <a:rPr lang="en-GB" dirty="0" smtClean="0"/>
              <a:t>If someone asks a question, look at them while they’re talking and when you respond.</a:t>
            </a:r>
            <a:endParaRPr lang="en-US" dirty="0"/>
          </a:p>
        </p:txBody>
      </p:sp>
      <p:pic>
        <p:nvPicPr>
          <p:cNvPr id="4" name="Picture 3" descr="GettyImages-9589952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478" y="2100584"/>
            <a:ext cx="2963521" cy="266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33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tip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63607" cy="44999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Know you can do it!</a:t>
            </a:r>
            <a:endParaRPr lang="en-US" b="1" dirty="0" smtClean="0"/>
          </a:p>
          <a:p>
            <a:pPr marL="0" indent="0">
              <a:buNone/>
            </a:pPr>
            <a:r>
              <a:rPr lang="en-GB" dirty="0" smtClean="0"/>
              <a:t>People won’t be able to see how nervous you are. If you </a:t>
            </a:r>
            <a:r>
              <a:rPr lang="en-GB" i="1" dirty="0" smtClean="0"/>
              <a:t>act</a:t>
            </a:r>
            <a:r>
              <a:rPr lang="en-GB" dirty="0" smtClean="0"/>
              <a:t> confident, you will start to </a:t>
            </a:r>
            <a:r>
              <a:rPr lang="en-GB" i="1" dirty="0" smtClean="0"/>
              <a:t>feel</a:t>
            </a:r>
            <a:r>
              <a:rPr lang="en-GB" dirty="0" smtClean="0"/>
              <a:t> confident.</a:t>
            </a:r>
          </a:p>
          <a:p>
            <a:pPr marL="0" indent="0">
              <a:buNone/>
            </a:pPr>
            <a:r>
              <a:rPr lang="en-GB" dirty="0" smtClean="0"/>
              <a:t>Smile, make eye contact, speak clearly, stand or sit up straight and keep your body language open</a:t>
            </a:r>
            <a:r>
              <a:rPr lang="en-GB" dirty="0" smtClean="0"/>
              <a:t>. </a:t>
            </a:r>
          </a:p>
          <a:p>
            <a:pPr marL="0" indent="0">
              <a:buNone/>
            </a:pPr>
            <a:r>
              <a:rPr lang="en-GB" dirty="0" smtClean="0"/>
              <a:t>You can do this!</a:t>
            </a:r>
            <a:endParaRPr lang="en-US" dirty="0"/>
          </a:p>
        </p:txBody>
      </p:sp>
      <p:pic>
        <p:nvPicPr>
          <p:cNvPr id="4" name="Picture 3" descr="GettyImages-102309995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0" r="22998"/>
          <a:stretch/>
        </p:blipFill>
        <p:spPr>
          <a:xfrm flipH="1">
            <a:off x="6047128" y="2102233"/>
            <a:ext cx="3096872" cy="399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87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B75BC"/>
      </a:dk2>
      <a:lt2>
        <a:srgbClr val="3C3C3B"/>
      </a:lt2>
      <a:accent1>
        <a:srgbClr val="92278F"/>
      </a:accent1>
      <a:accent2>
        <a:srgbClr val="C82454"/>
      </a:accent2>
      <a:accent3>
        <a:srgbClr val="E82625"/>
      </a:accent3>
      <a:accent4>
        <a:srgbClr val="EAA42C"/>
      </a:accent4>
      <a:accent5>
        <a:srgbClr val="8DC63F"/>
      </a:accent5>
      <a:accent6>
        <a:srgbClr val="00A79D"/>
      </a:accent6>
      <a:hlink>
        <a:srgbClr val="1B75BC"/>
      </a:hlink>
      <a:folHlink>
        <a:srgbClr val="92278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19AD97D614EB4DB1CA88542404BF10" ma:contentTypeVersion="14" ma:contentTypeDescription="Create a new document." ma:contentTypeScope="" ma:versionID="c57548e329aa14cf886923f54505a99a">
  <xsd:schema xmlns:xsd="http://www.w3.org/2001/XMLSchema" xmlns:xs="http://www.w3.org/2001/XMLSchema" xmlns:p="http://schemas.microsoft.com/office/2006/metadata/properties" xmlns:ns2="581d70dd-7f16-4f7f-83e2-da1f8fa6c1dc" xmlns:ns3="5383c32d-9063-4266-adfd-45a304913377" targetNamespace="http://schemas.microsoft.com/office/2006/metadata/properties" ma:root="true" ma:fieldsID="c34de9da3a28481804406bf21af29d31" ns2:_="" ns3:_="">
    <xsd:import namespace="581d70dd-7f16-4f7f-83e2-da1f8fa6c1dc"/>
    <xsd:import namespace="5383c32d-9063-4266-adfd-45a3049133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d70dd-7f16-4f7f-83e2-da1f8fa6c1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15b59a4c-6d82-411b-b4e3-fbeeb06bee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83c32d-9063-4266-adfd-45a30491337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68cc3d0-e4bf-45ec-a586-1c27c4a89650}" ma:internalName="TaxCatchAll" ma:showField="CatchAllData" ma:web="5383c32d-9063-4266-adfd-45a3049133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1d70dd-7f16-4f7f-83e2-da1f8fa6c1dc">
      <Terms xmlns="http://schemas.microsoft.com/office/infopath/2007/PartnerControls"/>
    </lcf76f155ced4ddcb4097134ff3c332f>
    <TaxCatchAll xmlns="5383c32d-9063-4266-adfd-45a304913377" xsi:nil="true"/>
  </documentManagement>
</p:properties>
</file>

<file path=customXml/itemProps1.xml><?xml version="1.0" encoding="utf-8"?>
<ds:datastoreItem xmlns:ds="http://schemas.openxmlformats.org/officeDocument/2006/customXml" ds:itemID="{0F4B9BF4-F33F-4D98-B27C-5729687EE1D7}"/>
</file>

<file path=customXml/itemProps2.xml><?xml version="1.0" encoding="utf-8"?>
<ds:datastoreItem xmlns:ds="http://schemas.openxmlformats.org/officeDocument/2006/customXml" ds:itemID="{66F8EDFB-9EC4-4A41-BE6A-FD2E5CC33269}"/>
</file>

<file path=customXml/itemProps3.xml><?xml version="1.0" encoding="utf-8"?>
<ds:datastoreItem xmlns:ds="http://schemas.openxmlformats.org/officeDocument/2006/customXml" ds:itemID="{84BA2EE7-4C6F-41EF-A144-2D4CC5AA22FB}"/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260</Words>
  <Application>Microsoft Macintosh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5 tips to develop confidence in giving presentations</vt:lpstr>
      <vt:lpstr>Top tip 1</vt:lpstr>
      <vt:lpstr>Top tip 2</vt:lpstr>
      <vt:lpstr>Top tip 3</vt:lpstr>
      <vt:lpstr>Top tip 4</vt:lpstr>
      <vt:lpstr>Top tip 5</vt:lpstr>
    </vt:vector>
  </TitlesOfParts>
  <Company>ASDAN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ASDAN</dc:creator>
  <cp:lastModifiedBy>ASDAN</cp:lastModifiedBy>
  <cp:revision>25</cp:revision>
  <dcterms:created xsi:type="dcterms:W3CDTF">2014-06-18T09:06:10Z</dcterms:created>
  <dcterms:modified xsi:type="dcterms:W3CDTF">2018-11-23T10:06:04Z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0x0101004219AD97D614EB4DB1CA88542404BF10</vt:lpwstr>
  </property>
</Properties>
</file>